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6" autoAdjust="0"/>
    <p:restoredTop sz="94660"/>
  </p:normalViewPr>
  <p:slideViewPr>
    <p:cSldViewPr snapToGrid="0">
      <p:cViewPr varScale="1">
        <p:scale>
          <a:sx n="67" d="100"/>
          <a:sy n="67" d="100"/>
        </p:scale>
        <p:origin x="45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wm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C65D8C-E7D2-4D18-9CF5-4CA648375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BFBF77-60D1-4722-89E3-82B3CED6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D03E3B-5D44-447C-A2E3-55E17BE47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BC4AAA-819D-429A-9DEA-6EA5175E6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02409B-F58A-4180-A75B-D5B53F492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992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B6AA5F-7F83-4EA1-9513-E85689FC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1250E7-115C-4025-A046-77EA3DF56A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A616A9-49AF-405C-B34D-F75912B4D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B42A57-BAAC-48EF-9493-77EA05171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91F314-96F3-469E-B5D2-21E5FC2CF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892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F6786E4-ED9E-4578-AB49-B906439115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AC8712-62DF-4B15-B5FC-829D1FBE1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06F3CD-05D1-47DF-A7DA-F253A281C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E59FAF-AF73-4D13-9269-7129353A2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146085-1756-412F-8F42-95EC740C4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8090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D5514-296B-42DF-8ED4-9C3BADB28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FE390D-A858-45ED-8407-24EC3F683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C7AF34-A5A1-4BA9-9624-46051EBC1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F32334-D240-4F37-8AEA-C29F730B3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245690-0D54-439D-AC71-DA5027ED8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992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43F499-74C1-44CE-96AB-9DF8B143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252DF3-CB95-449F-A2C4-B38ED68AA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B9DE7F-6097-4814-ABA2-3ECFEBCC4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095583-F4FD-4006-B6FE-DDE5359D2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F93E42-F7A2-4D64-BC69-B279C4C41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425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A1BE40-21F9-4BCE-8177-C327CB5DA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3C5DD6-6C24-47F5-9FBA-AE4E631B22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19C0D2-BCD9-4F66-A3C4-1B7048B11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8C5E83-14E6-4ED4-9B5B-32CFF77A9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DE08DF-6741-4BA7-9E2B-4B66FE9E8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46A4FF-9D65-4988-BC52-82963BF6A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3380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EB5929-BDC7-4FC7-9B75-37BE0E355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291586-E157-4746-845D-6420B2C54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B344A1-7719-4C4F-B7E9-362A4D879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D064848-1FA0-46F6-ACFF-065118164D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7B0B75D-BC4C-4ACC-B460-3CFB6FEBE4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BC084AD-01B6-4D58-8133-5A3D9B823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13712C6-B28A-42C0-AFC3-C82367EC3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AD5984A-773F-46A6-884C-D41D7B4F8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130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5676F-7D41-4526-825D-E0EA1F8C3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66C6A2-3C30-406F-AC77-2446E8B6F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3AEA99-FA3E-4DF2-B843-86FAC83CD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51E7E66-765D-461C-A12D-98227D91E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371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F8D915-ED32-487C-9446-A7F391022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B36EE4F-A5A4-4DA3-A507-566F3A1AE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35DC7B-F73A-4CE1-9181-1562C50A3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137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BBDD2F-0090-4049-A3B3-BCF725060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5E7541-8176-4DF6-8EF1-94780A0E3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344611-74F2-472A-88FC-052130218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0D1448-1132-4F1D-A6D0-B128EBEBE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3CF59A-39A0-4609-9843-B1D6654FE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815B34-EAE8-4ECB-8F4A-B5F389CE5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64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4FB53-DB63-4A8C-9F9B-1D4228FEB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889080F-54D9-4081-A96C-1E361AE0E4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1CBC92-426B-4466-8625-46012261B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803E6D-7315-4BCC-96A9-4F2FD5571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234615-D58F-472D-A644-CBEE159E6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37B031-8F2A-4B0D-97FC-87353B795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97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1D3C51-CEAE-4C34-BA11-D5895BF55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1A42AE-10E7-43EF-90A8-F8D02479E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FA35F8-9612-4584-B0C0-DEC004C0F6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F1BFA-F82C-4780-8155-8B3B75F6B6A8}" type="datetimeFigureOut">
              <a:rPr lang="ko-KR" altLang="en-US" smtClean="0"/>
              <a:t>2020-01-19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3EF59F-42D1-47B4-81DE-CD5D493347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387863-744B-497C-A545-CF27EEF96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961CF-DAF1-416F-9C80-7818C85A3F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0881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B61B9660-7F01-4E6F-B69D-30AE86BCD6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/>
                    </a14:imgEffect>
                  </a14:imgLayer>
                </a14:imgProps>
              </a:ext>
            </a:extLst>
          </a:blip>
          <a:srcRect b="239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4C1A55-3218-4525-9F65-4A3904EB4913}"/>
              </a:ext>
            </a:extLst>
          </p:cNvPr>
          <p:cNvSpPr txBox="1"/>
          <p:nvPr/>
        </p:nvSpPr>
        <p:spPr>
          <a:xfrm>
            <a:off x="4698460" y="25875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0067D82-28BD-4E4C-A2A1-5346A371C958}"/>
              </a:ext>
            </a:extLst>
          </p:cNvPr>
          <p:cNvSpPr/>
          <p:nvPr/>
        </p:nvSpPr>
        <p:spPr>
          <a:xfrm>
            <a:off x="2629249" y="4032673"/>
            <a:ext cx="693350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72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innerShdw blurRad="114300">
                    <a:prstClr val="black"/>
                  </a:innerShdw>
                </a:effectLst>
              </a:rPr>
              <a:t>Python </a:t>
            </a:r>
            <a:r>
              <a:rPr lang="en-US" altLang="ko-KR" sz="7200" b="1" dirty="0" err="1">
                <a:solidFill>
                  <a:schemeClr val="tx1">
                    <a:lumMod val="50000"/>
                    <a:lumOff val="50000"/>
                  </a:schemeClr>
                </a:solidFill>
                <a:effectLst>
                  <a:innerShdw blurRad="114300">
                    <a:prstClr val="black"/>
                  </a:innerShdw>
                </a:effectLst>
              </a:rPr>
              <a:t>Opencv</a:t>
            </a:r>
            <a:endParaRPr lang="ko-KR" altLang="en-US" sz="7200" b="1" dirty="0">
              <a:solidFill>
                <a:schemeClr val="tx1">
                  <a:lumMod val="50000"/>
                  <a:lumOff val="50000"/>
                </a:schemeClr>
              </a:solidFill>
              <a:effectLst>
                <a:innerShdw blurRad="114300">
                  <a:prstClr val="black"/>
                </a:inn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B2628C-A990-43D1-8D6F-766F197C807C}"/>
              </a:ext>
            </a:extLst>
          </p:cNvPr>
          <p:cNvSpPr txBox="1"/>
          <p:nvPr/>
        </p:nvSpPr>
        <p:spPr>
          <a:xfrm>
            <a:off x="2622940" y="5233002"/>
            <a:ext cx="6946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 err="1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딥러닝</a:t>
            </a:r>
            <a:r>
              <a:rPr lang="en-US" altLang="ko-KR" sz="2800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(OpenCV</a:t>
            </a:r>
            <a:r>
              <a:rPr lang="ko-KR" altLang="en-US" sz="2800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 </a:t>
            </a:r>
            <a:r>
              <a:rPr lang="en-US" altLang="ko-KR" sz="2800" b="1" dirty="0" err="1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dnn</a:t>
            </a:r>
            <a:r>
              <a:rPr lang="en-US" altLang="ko-KR" sz="2800" b="1" dirty="0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)</a:t>
            </a:r>
            <a:r>
              <a:rPr lang="ko-KR" altLang="en-US" sz="2800" b="1"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을 이용한 얼굴 식별</a:t>
            </a:r>
            <a:endParaRPr lang="ko-KR" altLang="en-US" sz="2800" b="1" dirty="0"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48223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DEDEABB8-3DD4-4BB3-8F47-A0B75D0EA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89" y="4704957"/>
            <a:ext cx="7291441" cy="182881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54078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git GUI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9FEDB5-B9CA-46F7-8AAB-B143A30AE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89" y="1690688"/>
            <a:ext cx="3434420" cy="10366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6C39F3-8702-419B-9F69-BA19255E058E}"/>
              </a:ext>
            </a:extLst>
          </p:cNvPr>
          <p:cNvSpPr txBox="1"/>
          <p:nvPr/>
        </p:nvSpPr>
        <p:spPr>
          <a:xfrm>
            <a:off x="4913905" y="2024326"/>
            <a:ext cx="2989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Tkinter</a:t>
            </a:r>
            <a:r>
              <a:rPr lang="ko-KR" altLang="en-US" dirty="0"/>
              <a:t>를 쓰기 위해서 설정</a:t>
            </a:r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EA2DC621-B0A3-4B2A-9BC8-D494EB712A89}"/>
              </a:ext>
            </a:extLst>
          </p:cNvPr>
          <p:cNvCxnSpPr>
            <a:stCxn id="4" idx="3"/>
          </p:cNvCxnSpPr>
          <p:nvPr/>
        </p:nvCxnSpPr>
        <p:spPr>
          <a:xfrm flipV="1">
            <a:off x="3830209" y="2208992"/>
            <a:ext cx="876963" cy="1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37040992-0612-4B20-97F8-38205D9DC8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170" y="3162422"/>
            <a:ext cx="5937621" cy="1171031"/>
          </a:xfrm>
          <a:prstGeom prst="rect">
            <a:avLst/>
          </a:prstGeom>
        </p:spPr>
      </p:pic>
      <p:cxnSp>
        <p:nvCxnSpPr>
          <p:cNvPr id="11" name="연결선: 꺾임 10">
            <a:extLst>
              <a:ext uri="{FF2B5EF4-FFF2-40B4-BE49-F238E27FC236}">
                <a16:creationId xmlns:a16="http://schemas.microsoft.com/office/drawing/2014/main" id="{95F03775-110F-4270-93C6-A7C7098EC549}"/>
              </a:ext>
            </a:extLst>
          </p:cNvPr>
          <p:cNvCxnSpPr/>
          <p:nvPr/>
        </p:nvCxnSpPr>
        <p:spPr>
          <a:xfrm flipV="1">
            <a:off x="6290791" y="3775399"/>
            <a:ext cx="876963" cy="1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19299B6-F5E5-4DDA-AB62-43ABC896E6A0}"/>
              </a:ext>
            </a:extLst>
          </p:cNvPr>
          <p:cNvSpPr txBox="1"/>
          <p:nvPr/>
        </p:nvSpPr>
        <p:spPr>
          <a:xfrm>
            <a:off x="7307248" y="3452233"/>
            <a:ext cx="3824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Tkinter</a:t>
            </a:r>
            <a:r>
              <a:rPr lang="ko-KR" altLang="en-US" b="1" dirty="0"/>
              <a:t>에 보여주기 위해서</a:t>
            </a:r>
            <a:endParaRPr lang="en-US" altLang="ko-KR" b="1" dirty="0"/>
          </a:p>
          <a:p>
            <a:r>
              <a:rPr lang="ko-KR" altLang="en-US" b="1" dirty="0"/>
              <a:t>해당 이미지를 </a:t>
            </a:r>
            <a:r>
              <a:rPr lang="en-US" altLang="ko-KR" b="1" dirty="0" err="1"/>
              <a:t>Tkinter</a:t>
            </a:r>
            <a:r>
              <a:rPr lang="ko-KR" altLang="en-US" b="1" dirty="0"/>
              <a:t>에 맞게 설정</a:t>
            </a: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5C644AAE-D703-432D-A0E5-99C154A2DA19}"/>
              </a:ext>
            </a:extLst>
          </p:cNvPr>
          <p:cNvCxnSpPr/>
          <p:nvPr/>
        </p:nvCxnSpPr>
        <p:spPr>
          <a:xfrm flipV="1">
            <a:off x="6990361" y="5480305"/>
            <a:ext cx="876963" cy="1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56207F5-7A28-4B97-9581-68C57508AB4C}"/>
              </a:ext>
            </a:extLst>
          </p:cNvPr>
          <p:cNvSpPr txBox="1"/>
          <p:nvPr/>
        </p:nvSpPr>
        <p:spPr>
          <a:xfrm>
            <a:off x="8006818" y="5157139"/>
            <a:ext cx="30498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Tkinter</a:t>
            </a:r>
            <a:r>
              <a:rPr lang="ko-KR" altLang="en-US" b="1" dirty="0"/>
              <a:t> </a:t>
            </a:r>
            <a:r>
              <a:rPr lang="en-US" altLang="ko-KR" b="1" dirty="0"/>
              <a:t>GUI </a:t>
            </a:r>
            <a:r>
              <a:rPr lang="ko-KR" altLang="en-US" b="1" dirty="0"/>
              <a:t>기능을 넣어서</a:t>
            </a:r>
            <a:endParaRPr lang="en-US" altLang="ko-KR" b="1" dirty="0"/>
          </a:p>
          <a:p>
            <a:r>
              <a:rPr lang="ko-KR" altLang="en-US" b="1" dirty="0"/>
              <a:t>해당 역할 들을 하나씩 넣기</a:t>
            </a:r>
          </a:p>
        </p:txBody>
      </p:sp>
    </p:spTree>
    <p:extLst>
      <p:ext uri="{BB962C8B-B14F-4D97-AF65-F5344CB8AC3E}">
        <p14:creationId xmlns:p14="http://schemas.microsoft.com/office/powerpoint/2010/main" val="2863076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BF99C7FE-F414-49B6-B6D9-6EF4A133F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0" y="2605394"/>
            <a:ext cx="11245180" cy="164721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54078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git GUI</a:t>
            </a:r>
            <a:endParaRPr lang="ko-KR" altLang="en-US" b="1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7C9164B6-668D-427A-99A7-BF5205BFBD8A}"/>
              </a:ext>
            </a:extLst>
          </p:cNvPr>
          <p:cNvCxnSpPr/>
          <p:nvPr/>
        </p:nvCxnSpPr>
        <p:spPr>
          <a:xfrm>
            <a:off x="5144494" y="3613666"/>
            <a:ext cx="1152939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FABA327-7781-4CD3-8759-3BE7CA3C5DF6}"/>
              </a:ext>
            </a:extLst>
          </p:cNvPr>
          <p:cNvSpPr txBox="1"/>
          <p:nvPr/>
        </p:nvSpPr>
        <p:spPr>
          <a:xfrm>
            <a:off x="6480312" y="3429000"/>
            <a:ext cx="2273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selectFile</a:t>
            </a:r>
            <a:r>
              <a:rPr lang="en-US" altLang="ko-KR" b="1" dirty="0"/>
              <a:t> </a:t>
            </a:r>
            <a:r>
              <a:rPr lang="ko-KR" altLang="en-US" b="1" dirty="0"/>
              <a:t>함수 선언</a:t>
            </a:r>
          </a:p>
        </p:txBody>
      </p:sp>
    </p:spTree>
    <p:extLst>
      <p:ext uri="{BB962C8B-B14F-4D97-AF65-F5344CB8AC3E}">
        <p14:creationId xmlns:p14="http://schemas.microsoft.com/office/powerpoint/2010/main" val="1807704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54078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git GUI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B6A919A-23EC-4D20-BBAF-45E5FA7C1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983" y="1419210"/>
            <a:ext cx="9982273" cy="401957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BED2CFA-0171-4781-8AF9-4F742DCB0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9274" y="4626895"/>
            <a:ext cx="2348112" cy="208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1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54078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git GUI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5AF6A7D-B176-4172-96AC-642727BB7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262" y="4626895"/>
            <a:ext cx="2348112" cy="208400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9176798-9AAF-4163-8858-3ED2A66D9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6980" y="0"/>
            <a:ext cx="6335556" cy="6858000"/>
          </a:xfrm>
          <a:prstGeom prst="rect">
            <a:avLst/>
          </a:prstGeom>
        </p:spPr>
      </p:pic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12D05810-7027-448D-8067-967A232E2F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005718"/>
              </p:ext>
            </p:extLst>
          </p:nvPr>
        </p:nvGraphicFramePr>
        <p:xfrm>
          <a:off x="1522371" y="2038820"/>
          <a:ext cx="2344566" cy="1042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포장기 셸 개체" showAsIcon="1" r:id="rId5" imgW="862920" imgH="383400" progId="Package">
                  <p:embed/>
                </p:oleObj>
              </mc:Choice>
              <mc:Fallback>
                <p:oleObj name="포장기 셸 개체" showAsIcon="1" r:id="rId5" imgW="862920" imgH="383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2371" y="2038820"/>
                        <a:ext cx="2344566" cy="1042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0E89040-59A5-4125-AEA0-3318F6093428}"/>
              </a:ext>
            </a:extLst>
          </p:cNvPr>
          <p:cNvSpPr txBox="1"/>
          <p:nvPr/>
        </p:nvSpPr>
        <p:spPr>
          <a:xfrm>
            <a:off x="536785" y="3081887"/>
            <a:ext cx="44550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/>
              <a:t>한글 폴더 위치 등 한글이 들어가도 되게 최신화 했음</a:t>
            </a:r>
            <a:endParaRPr lang="en-US" altLang="ko-KR" sz="1400" b="1" dirty="0"/>
          </a:p>
        </p:txBody>
      </p:sp>
    </p:spTree>
    <p:extLst>
      <p:ext uri="{BB962C8B-B14F-4D97-AF65-F5344CB8AC3E}">
        <p14:creationId xmlns:p14="http://schemas.microsoft.com/office/powerpoint/2010/main" val="2249575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898666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</a:t>
            </a:r>
            <a:r>
              <a:rPr lang="en-US" altLang="ko-KR" b="1" dirty="0" err="1"/>
              <a:t>dnn</a:t>
            </a:r>
            <a:r>
              <a:rPr lang="en-US" altLang="ko-KR" b="1" dirty="0"/>
              <a:t> module</a:t>
            </a:r>
            <a:endParaRPr lang="ko-KR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CD54D8-AA42-496F-BB68-3D524205C8AD}"/>
              </a:ext>
            </a:extLst>
          </p:cNvPr>
          <p:cNvSpPr txBox="1"/>
          <p:nvPr/>
        </p:nvSpPr>
        <p:spPr>
          <a:xfrm>
            <a:off x="978011" y="1690688"/>
            <a:ext cx="8232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Caffe </a:t>
            </a:r>
            <a:r>
              <a:rPr lang="en-US" altLang="ko-KR" dirty="0">
                <a:sym typeface="Wingdings" panose="05000000000000000000" pitchFamily="2" charset="2"/>
              </a:rPr>
              <a:t> deep learning framework</a:t>
            </a:r>
            <a:r>
              <a:rPr lang="ko-KR" altLang="en-US" dirty="0">
                <a:sym typeface="Wingdings" panose="05000000000000000000" pitchFamily="2" charset="2"/>
              </a:rPr>
              <a:t>이고 영상처리에서 유용한 프레임 워크이다</a:t>
            </a:r>
            <a:r>
              <a:rPr lang="en-US" altLang="ko-KR" dirty="0">
                <a:sym typeface="Wingdings" panose="05000000000000000000" pitchFamily="2" charset="2"/>
              </a:rPr>
              <a:t>!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489171-4F7A-4263-922A-11493B686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11" y="2500541"/>
            <a:ext cx="9517711" cy="1536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362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898666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git</a:t>
            </a:r>
            <a:endParaRPr lang="ko-KR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CD54D8-AA42-496F-BB68-3D524205C8AD}"/>
              </a:ext>
            </a:extLst>
          </p:cNvPr>
          <p:cNvSpPr txBox="1"/>
          <p:nvPr/>
        </p:nvSpPr>
        <p:spPr>
          <a:xfrm>
            <a:off x="978011" y="1321356"/>
            <a:ext cx="728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github.com/</a:t>
            </a:r>
            <a:r>
              <a:rPr lang="en-US" altLang="ko-KR" dirty="0" err="1"/>
              <a:t>opencv</a:t>
            </a:r>
            <a:r>
              <a:rPr lang="en-US" altLang="ko-KR" dirty="0"/>
              <a:t>/</a:t>
            </a:r>
            <a:r>
              <a:rPr lang="en-US" altLang="ko-KR" dirty="0" err="1"/>
              <a:t>opencv</a:t>
            </a:r>
            <a:r>
              <a:rPr lang="en-US" altLang="ko-KR" dirty="0"/>
              <a:t>/tree/master/samples/</a:t>
            </a:r>
            <a:r>
              <a:rPr lang="en-US" altLang="ko-KR" dirty="0" err="1"/>
              <a:t>dnn</a:t>
            </a:r>
            <a:r>
              <a:rPr lang="en-US" altLang="ko-KR" dirty="0"/>
              <a:t>/</a:t>
            </a:r>
            <a:r>
              <a:rPr lang="en-US" altLang="ko-KR" dirty="0" err="1"/>
              <a:t>face_detector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FC5E490-FCBF-4D0D-B95F-9BE9A866E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812" y="1886837"/>
            <a:ext cx="7962376" cy="460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97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898666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</a:t>
            </a:r>
            <a:r>
              <a:rPr lang="en-US" altLang="ko-KR" b="1" dirty="0" err="1"/>
              <a:t>dnn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84D806-B1A7-4EF7-88E2-56F05357AF39}"/>
              </a:ext>
            </a:extLst>
          </p:cNvPr>
          <p:cNvSpPr txBox="1"/>
          <p:nvPr/>
        </p:nvSpPr>
        <p:spPr>
          <a:xfrm>
            <a:off x="838200" y="2170706"/>
            <a:ext cx="2743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모델 다운로드 </a:t>
            </a:r>
            <a:r>
              <a:rPr lang="en-US" altLang="ko-KR" b="1" dirty="0"/>
              <a:t>Googling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2D5205-872A-4FB9-B4FC-AB19AAE3E821}"/>
              </a:ext>
            </a:extLst>
          </p:cNvPr>
          <p:cNvSpPr txBox="1"/>
          <p:nvPr/>
        </p:nvSpPr>
        <p:spPr>
          <a:xfrm>
            <a:off x="758687" y="2616381"/>
            <a:ext cx="3045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Proto</a:t>
            </a:r>
            <a:r>
              <a:rPr lang="ko-KR" altLang="en-US" b="1" dirty="0"/>
              <a:t>는 </a:t>
            </a:r>
            <a:r>
              <a:rPr lang="en-US" altLang="ko-KR" b="1" dirty="0" err="1"/>
              <a:t>opencv</a:t>
            </a:r>
            <a:r>
              <a:rPr lang="en-US" altLang="ko-KR" b="1" dirty="0"/>
              <a:t> git</a:t>
            </a:r>
            <a:r>
              <a:rPr lang="ko-KR" altLang="en-US" b="1" dirty="0"/>
              <a:t>에 있음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FC5980F-B640-407F-ACE3-63760A27F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811" y="1482600"/>
            <a:ext cx="6831944" cy="226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34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898666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</a:t>
            </a:r>
            <a:r>
              <a:rPr lang="en-US" altLang="ko-KR" b="1" dirty="0" err="1"/>
              <a:t>dnn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69CF09A-940E-48EB-A07E-51BD66832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314" y="1690688"/>
            <a:ext cx="8550020" cy="29941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92EC13-2354-4F18-B2C1-E3C7D8FE5B13}"/>
              </a:ext>
            </a:extLst>
          </p:cNvPr>
          <p:cNvSpPr txBox="1"/>
          <p:nvPr/>
        </p:nvSpPr>
        <p:spPr>
          <a:xfrm>
            <a:off x="4772346" y="3583352"/>
            <a:ext cx="3829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이미지의 </a:t>
            </a:r>
            <a:r>
              <a:rPr lang="en-US" altLang="ko-KR" b="1" dirty="0"/>
              <a:t>height</a:t>
            </a:r>
            <a:r>
              <a:rPr lang="ko-KR" altLang="en-US" b="1" dirty="0"/>
              <a:t>와 </a:t>
            </a:r>
            <a:r>
              <a:rPr lang="en-US" altLang="ko-KR" b="1" dirty="0"/>
              <a:t>width</a:t>
            </a:r>
            <a:r>
              <a:rPr lang="ko-KR" altLang="en-US" b="1" dirty="0"/>
              <a:t>를 </a:t>
            </a:r>
            <a:r>
              <a:rPr lang="ko-KR" altLang="en-US" b="1" dirty="0" err="1"/>
              <a:t>빼온다</a:t>
            </a:r>
            <a:endParaRPr lang="ko-KR" altLang="en-US" b="1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7D5CFD49-40F2-4B5C-8217-DE2C240C0EC2}"/>
              </a:ext>
            </a:extLst>
          </p:cNvPr>
          <p:cNvCxnSpPr/>
          <p:nvPr/>
        </p:nvCxnSpPr>
        <p:spPr>
          <a:xfrm flipV="1">
            <a:off x="1717482" y="4015409"/>
            <a:ext cx="691763" cy="9859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C21D9F6-0E9F-41A7-9289-9DB1FD29D579}"/>
              </a:ext>
            </a:extLst>
          </p:cNvPr>
          <p:cNvSpPr txBox="1"/>
          <p:nvPr/>
        </p:nvSpPr>
        <p:spPr>
          <a:xfrm>
            <a:off x="886819" y="498264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함수를 만들어야 한다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94002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32868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git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67B2267-B026-494E-924D-A296D6EA3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4350" y="1583910"/>
            <a:ext cx="8855691" cy="49089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CA8520-949B-4047-8870-F458D03C49FD}"/>
              </a:ext>
            </a:extLst>
          </p:cNvPr>
          <p:cNvSpPr txBox="1"/>
          <p:nvPr/>
        </p:nvSpPr>
        <p:spPr>
          <a:xfrm>
            <a:off x="4007458" y="1007624"/>
            <a:ext cx="3434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detectAndDisplay</a:t>
            </a:r>
            <a:r>
              <a:rPr lang="en-US" altLang="ko-KR" b="1" dirty="0"/>
              <a:t> </a:t>
            </a:r>
            <a:r>
              <a:rPr lang="ko-KR" altLang="en-US" b="1" dirty="0"/>
              <a:t>함수를 만듦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42AA62C-AFE4-4A1D-8655-F6660B9E21A1}"/>
              </a:ext>
            </a:extLst>
          </p:cNvPr>
          <p:cNvSpPr/>
          <p:nvPr/>
        </p:nvSpPr>
        <p:spPr>
          <a:xfrm>
            <a:off x="3455731" y="1714541"/>
            <a:ext cx="5788549" cy="20066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9FF267D3-3BAF-4ADB-903A-405FD9AC86E4}"/>
              </a:ext>
            </a:extLst>
          </p:cNvPr>
          <p:cNvCxnSpPr>
            <a:cxnSpLocks/>
          </p:cNvCxnSpPr>
          <p:nvPr/>
        </p:nvCxnSpPr>
        <p:spPr>
          <a:xfrm flipV="1">
            <a:off x="3174350" y="4200650"/>
            <a:ext cx="411688" cy="78379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DBB4E61-C6DF-4AD4-ACA1-91A99EA898F9}"/>
              </a:ext>
            </a:extLst>
          </p:cNvPr>
          <p:cNvSpPr txBox="1"/>
          <p:nvPr/>
        </p:nvSpPr>
        <p:spPr>
          <a:xfrm>
            <a:off x="84218" y="2309308"/>
            <a:ext cx="334578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가지고 있는 정보의 틀을 </a:t>
            </a:r>
            <a:r>
              <a:rPr lang="en-US" altLang="ko-KR" sz="1400" dirty="0"/>
              <a:t>model</a:t>
            </a:r>
            <a:r>
              <a:rPr lang="ko-KR" altLang="en-US" sz="1400" dirty="0"/>
              <a:t>로 설정</a:t>
            </a:r>
            <a:endParaRPr lang="en-US" altLang="ko-KR" sz="1400" dirty="0"/>
          </a:p>
          <a:p>
            <a:r>
              <a:rPr lang="ko-KR" altLang="en-US" sz="1400" dirty="0"/>
              <a:t>사진을 </a:t>
            </a:r>
            <a:r>
              <a:rPr lang="en-US" altLang="ko-KR" sz="1400" dirty="0"/>
              <a:t>model </a:t>
            </a:r>
            <a:r>
              <a:rPr lang="ko-KR" altLang="en-US" sz="1400" dirty="0"/>
              <a:t>입력으로 넣을 수 있는</a:t>
            </a:r>
            <a:endParaRPr lang="en-US" altLang="ko-KR" sz="1400" dirty="0"/>
          </a:p>
          <a:p>
            <a:r>
              <a:rPr lang="ko-KR" altLang="en-US" sz="1400" dirty="0"/>
              <a:t> 사이즈로 바꿔서 및 특성으로 바꿔</a:t>
            </a:r>
            <a:endParaRPr lang="en-US" altLang="ko-KR" sz="1400" dirty="0"/>
          </a:p>
          <a:p>
            <a:r>
              <a:rPr lang="ko-KR" altLang="en-US" sz="1400" dirty="0"/>
              <a:t>모델 입력으로 넣어서</a:t>
            </a:r>
            <a:endParaRPr lang="en-US" altLang="ko-KR" sz="1400" dirty="0"/>
          </a:p>
          <a:p>
            <a:r>
              <a:rPr lang="en-US" altLang="ko-KR" sz="1400" dirty="0"/>
              <a:t>forward()</a:t>
            </a:r>
            <a:r>
              <a:rPr lang="ko-KR" altLang="en-US" sz="1400" dirty="0"/>
              <a:t>로 찾는다</a:t>
            </a:r>
            <a:endParaRPr lang="en-US" altLang="ko-KR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F42852-903C-4506-88B0-24CFF25EA2EE}"/>
              </a:ext>
            </a:extLst>
          </p:cNvPr>
          <p:cNvSpPr txBox="1"/>
          <p:nvPr/>
        </p:nvSpPr>
        <p:spPr>
          <a:xfrm>
            <a:off x="84218" y="4939995"/>
            <a:ext cx="3733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찾은 얼굴을 반복문을 돌려서 </a:t>
            </a:r>
            <a:r>
              <a:rPr lang="en-US" altLang="ko-KR" sz="1200" dirty="0"/>
              <a:t>confidence </a:t>
            </a:r>
            <a:r>
              <a:rPr lang="ko-KR" altLang="en-US" sz="1200" dirty="0"/>
              <a:t>값을 찾아</a:t>
            </a:r>
            <a:endParaRPr lang="en-US" altLang="ko-KR" sz="1200" dirty="0"/>
          </a:p>
          <a:p>
            <a:r>
              <a:rPr lang="ko-KR" altLang="en-US" sz="1200" dirty="0"/>
              <a:t>그 값이 내가 설정한 </a:t>
            </a:r>
            <a:r>
              <a:rPr lang="en-US" altLang="ko-KR" sz="1200" dirty="0" err="1"/>
              <a:t>min_confidence</a:t>
            </a:r>
            <a:r>
              <a:rPr lang="ko-KR" altLang="en-US" sz="1200" dirty="0"/>
              <a:t>보다 작으면</a:t>
            </a:r>
            <a:endParaRPr lang="en-US" altLang="ko-KR" sz="1200" dirty="0"/>
          </a:p>
          <a:p>
            <a:r>
              <a:rPr lang="ko-KR" altLang="en-US" sz="1200" dirty="0"/>
              <a:t>아무것도 안하고 크면 그 위치를 나타내 </a:t>
            </a:r>
            <a:r>
              <a:rPr lang="ko-KR" altLang="en-US" sz="1200" dirty="0" err="1"/>
              <a:t>주어러</a:t>
            </a:r>
            <a:r>
              <a:rPr lang="en-US" altLang="ko-KR" sz="12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93079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598628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git</a:t>
            </a:r>
            <a:endParaRPr lang="ko-KR" altLang="en-US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A54482-E4E4-4730-9D16-8AE5B13CF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213" y="0"/>
            <a:ext cx="700850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3186447-4708-4092-9C7E-80C015241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366" y="4364811"/>
            <a:ext cx="2759357" cy="2066805"/>
          </a:xfrm>
          <a:prstGeom prst="rect">
            <a:avLst/>
          </a:prstGeom>
        </p:spPr>
      </p:pic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BCD7CB40-D1F1-48FF-ABCD-2A92BEEF89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6103174"/>
              </p:ext>
            </p:extLst>
          </p:nvPr>
        </p:nvGraphicFramePr>
        <p:xfrm>
          <a:off x="1300950" y="2191841"/>
          <a:ext cx="2056835" cy="1179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포장기 셸 개체" showAsIcon="1" r:id="rId5" imgW="669240" imgH="383400" progId="Package">
                  <p:embed/>
                </p:oleObj>
              </mc:Choice>
              <mc:Fallback>
                <p:oleObj name="포장기 셸 개체" showAsIcon="1" r:id="rId5" imgW="669240" imgH="383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00950" y="2191841"/>
                        <a:ext cx="2056835" cy="1179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2263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54078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git GUI</a:t>
            </a:r>
            <a:endParaRPr lang="ko-KR" altLang="en-US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8B12D61-8C94-4818-BC3F-87A8882B3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699" y="1880854"/>
            <a:ext cx="2085990" cy="7905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5065E5-609A-4524-AA34-8884A768AC23}"/>
              </a:ext>
            </a:extLst>
          </p:cNvPr>
          <p:cNvSpPr txBox="1"/>
          <p:nvPr/>
        </p:nvSpPr>
        <p:spPr>
          <a:xfrm>
            <a:off x="838200" y="2091479"/>
            <a:ext cx="320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GUI</a:t>
            </a:r>
            <a:r>
              <a:rPr lang="ko-KR" altLang="en-US" b="1" dirty="0"/>
              <a:t>를 위해서 </a:t>
            </a:r>
            <a:r>
              <a:rPr lang="en-US" altLang="ko-KR" b="1" dirty="0"/>
              <a:t>import</a:t>
            </a:r>
            <a:r>
              <a:rPr lang="ko-KR" altLang="en-US" b="1" dirty="0"/>
              <a:t>를 한다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E66A520-4468-4B51-A174-0E9FA5B86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699" y="3600267"/>
            <a:ext cx="4429157" cy="15668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8EBFAF-B5B7-46DB-BF97-45DA3FB441DB}"/>
              </a:ext>
            </a:extLst>
          </p:cNvPr>
          <p:cNvSpPr txBox="1"/>
          <p:nvPr/>
        </p:nvSpPr>
        <p:spPr>
          <a:xfrm>
            <a:off x="838200" y="3783539"/>
            <a:ext cx="21403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상수로 </a:t>
            </a:r>
            <a:r>
              <a:rPr lang="en-US" altLang="ko-KR" b="1" dirty="0"/>
              <a:t>GUI </a:t>
            </a:r>
            <a:r>
              <a:rPr lang="ko-KR" altLang="en-US" b="1" dirty="0"/>
              <a:t>제목과</a:t>
            </a:r>
            <a:endParaRPr lang="en-US" altLang="ko-KR" b="1" dirty="0"/>
          </a:p>
          <a:p>
            <a:r>
              <a:rPr lang="en-US" altLang="ko-KR" b="1" dirty="0" err="1"/>
              <a:t>frame_width</a:t>
            </a:r>
            <a:endParaRPr lang="en-US" altLang="ko-KR" b="1" dirty="0"/>
          </a:p>
          <a:p>
            <a:r>
              <a:rPr lang="en-US" altLang="ko-KR" b="1" dirty="0" err="1"/>
              <a:t>frame_height</a:t>
            </a:r>
            <a:endParaRPr lang="en-US" altLang="ko-KR" b="1" dirty="0"/>
          </a:p>
          <a:p>
            <a:r>
              <a:rPr lang="ko-KR" altLang="en-US" b="1" dirty="0" err="1"/>
              <a:t>를</a:t>
            </a:r>
            <a:r>
              <a:rPr lang="ko-KR" altLang="en-US" b="1" dirty="0"/>
              <a:t> 설정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801A41F3-6D6A-4AF2-A014-B395A140BA6B}"/>
              </a:ext>
            </a:extLst>
          </p:cNvPr>
          <p:cNvCxnSpPr>
            <a:stCxn id="8" idx="3"/>
          </p:cNvCxnSpPr>
          <p:nvPr/>
        </p:nvCxnSpPr>
        <p:spPr>
          <a:xfrm>
            <a:off x="2978530" y="4383704"/>
            <a:ext cx="2436308" cy="5302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68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5A512DC4-CAD3-41BE-A8A1-A20FF1DCE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443" y="1533486"/>
            <a:ext cx="8177272" cy="532451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A2FD269-5119-44FF-AC91-69D03F89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954078" cy="1325563"/>
          </a:xfrm>
        </p:spPr>
        <p:txBody>
          <a:bodyPr/>
          <a:lstStyle/>
          <a:p>
            <a:r>
              <a:rPr lang="en-US" altLang="ko-KR" b="1" dirty="0" err="1"/>
              <a:t>Opencv</a:t>
            </a:r>
            <a:r>
              <a:rPr lang="en-US" altLang="ko-KR" b="1" dirty="0"/>
              <a:t> git GUI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8EBFAF-B5B7-46DB-BF97-45DA3FB441DB}"/>
              </a:ext>
            </a:extLst>
          </p:cNvPr>
          <p:cNvSpPr txBox="1"/>
          <p:nvPr/>
        </p:nvSpPr>
        <p:spPr>
          <a:xfrm>
            <a:off x="117312" y="6077571"/>
            <a:ext cx="38240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err="1"/>
              <a:t>Tkinter</a:t>
            </a:r>
            <a:r>
              <a:rPr lang="ko-KR" altLang="en-US" b="1" dirty="0"/>
              <a:t>에 보여주기 위해서</a:t>
            </a:r>
            <a:endParaRPr lang="en-US" altLang="ko-KR" b="1" dirty="0"/>
          </a:p>
          <a:p>
            <a:r>
              <a:rPr lang="ko-KR" altLang="en-US" b="1" dirty="0"/>
              <a:t>해당 이미지를 </a:t>
            </a:r>
            <a:r>
              <a:rPr lang="en-US" altLang="ko-KR" b="1" dirty="0" err="1"/>
              <a:t>Tkinter</a:t>
            </a:r>
            <a:r>
              <a:rPr lang="ko-KR" altLang="en-US" b="1" dirty="0"/>
              <a:t>에 맞게 설정</a:t>
            </a: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25B47C0C-822D-4220-9081-C8C32572727F}"/>
              </a:ext>
            </a:extLst>
          </p:cNvPr>
          <p:cNvSpPr/>
          <p:nvPr/>
        </p:nvSpPr>
        <p:spPr>
          <a:xfrm>
            <a:off x="3941372" y="6077571"/>
            <a:ext cx="254442" cy="484632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A43B8F0-89C8-4940-9EEB-CFACF4960F7A}"/>
              </a:ext>
            </a:extLst>
          </p:cNvPr>
          <p:cNvCxnSpPr/>
          <p:nvPr/>
        </p:nvCxnSpPr>
        <p:spPr>
          <a:xfrm flipV="1">
            <a:off x="2957885" y="1690688"/>
            <a:ext cx="2981739" cy="5118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A6F4D2A-FF8B-49D5-8BCB-8FE577D8C6E5}"/>
              </a:ext>
            </a:extLst>
          </p:cNvPr>
          <p:cNvSpPr txBox="1"/>
          <p:nvPr/>
        </p:nvSpPr>
        <p:spPr>
          <a:xfrm>
            <a:off x="1075638" y="2014941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매개변수로 받기</a:t>
            </a:r>
            <a:endParaRPr lang="en-US" altLang="ko-KR" b="1" dirty="0"/>
          </a:p>
          <a:p>
            <a:pPr algn="ctr"/>
            <a:r>
              <a:rPr lang="en-US" altLang="ko-KR" b="1" dirty="0"/>
              <a:t>w, h</a:t>
            </a:r>
            <a:endParaRPr lang="ko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26EA33-9F97-4AA9-8B4A-D79E044653F5}"/>
              </a:ext>
            </a:extLst>
          </p:cNvPr>
          <p:cNvSpPr txBox="1"/>
          <p:nvPr/>
        </p:nvSpPr>
        <p:spPr>
          <a:xfrm>
            <a:off x="1842573" y="3951178"/>
            <a:ext cx="11845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매개변수</a:t>
            </a:r>
            <a:endParaRPr lang="en-US" altLang="ko-KR" b="1" dirty="0"/>
          </a:p>
          <a:p>
            <a:pPr algn="ctr"/>
            <a:r>
              <a:rPr lang="en-US" altLang="ko-KR" b="1" dirty="0"/>
              <a:t>w, h </a:t>
            </a:r>
            <a:r>
              <a:rPr lang="ko-KR" altLang="en-US" b="1" dirty="0"/>
              <a:t>사용</a:t>
            </a: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7B16246-63D2-405F-AB34-4830A19B55EE}"/>
              </a:ext>
            </a:extLst>
          </p:cNvPr>
          <p:cNvCxnSpPr>
            <a:cxnSpLocks/>
          </p:cNvCxnSpPr>
          <p:nvPr/>
        </p:nvCxnSpPr>
        <p:spPr>
          <a:xfrm>
            <a:off x="2957885" y="4301303"/>
            <a:ext cx="4508390" cy="1881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248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217</Words>
  <Application>Microsoft Office PowerPoint</Application>
  <PresentationFormat>와이드스크린</PresentationFormat>
  <Paragraphs>47</Paragraphs>
  <Slides>13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2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맑은 고딕</vt:lpstr>
      <vt:lpstr>Arial</vt:lpstr>
      <vt:lpstr>Wingdings</vt:lpstr>
      <vt:lpstr>Office 테마</vt:lpstr>
      <vt:lpstr>포장기 셸 개체</vt:lpstr>
      <vt:lpstr>패키지</vt:lpstr>
      <vt:lpstr>PowerPoint 프레젠테이션</vt:lpstr>
      <vt:lpstr>Opencv dnn module</vt:lpstr>
      <vt:lpstr>Opencv git</vt:lpstr>
      <vt:lpstr>Opencv dnn</vt:lpstr>
      <vt:lpstr>Opencv dnn</vt:lpstr>
      <vt:lpstr>Opencv git</vt:lpstr>
      <vt:lpstr>Opencv git</vt:lpstr>
      <vt:lpstr>Opencv git GUI</vt:lpstr>
      <vt:lpstr>Opencv git GUI</vt:lpstr>
      <vt:lpstr>Opencv git GUI</vt:lpstr>
      <vt:lpstr>Opencv git GUI</vt:lpstr>
      <vt:lpstr>Opencv git GUI</vt:lpstr>
      <vt:lpstr>Opencv git GUI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창우</dc:creator>
  <cp:lastModifiedBy>이 창우</cp:lastModifiedBy>
  <cp:revision>100</cp:revision>
  <dcterms:created xsi:type="dcterms:W3CDTF">2020-01-16T11:52:00Z</dcterms:created>
  <dcterms:modified xsi:type="dcterms:W3CDTF">2020-01-19T14:23:01Z</dcterms:modified>
</cp:coreProperties>
</file>

<file path=docProps/thumbnail.jpeg>
</file>